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4/15/2020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Leadership Qualities of a Leader</a:t>
            </a:r>
            <a:endParaRPr lang="en-US" dirty="0"/>
          </a:p>
        </p:txBody>
      </p:sp>
      <p:sp>
        <p:nvSpPr>
          <p:cNvPr id="3" name="Subtitle 2"/>
          <p:cNvSpPr>
            <a:spLocks noGrp="1"/>
          </p:cNvSpPr>
          <p:nvPr>
            <p:ph type="subTitle" idx="1"/>
          </p:nvPr>
        </p:nvSpPr>
        <p:spPr/>
        <p:txBody>
          <a:bodyPr>
            <a:normAutofit lnSpcReduction="10000"/>
          </a:bodyPr>
          <a:lstStyle/>
          <a:p>
            <a:r>
              <a:rPr lang="en-US" dirty="0"/>
              <a:t>By Dr. Nadeem Khan</a:t>
            </a:r>
          </a:p>
          <a:p>
            <a:r>
              <a:rPr lang="en-US" dirty="0"/>
              <a:t>Lecturer IER, University of Peshawar</a:t>
            </a:r>
          </a:p>
          <a:p>
            <a:r>
              <a:rPr lang="en-US" dirty="0"/>
              <a:t>Semester </a:t>
            </a:r>
            <a:r>
              <a:rPr lang="en-US" dirty="0" smtClean="0"/>
              <a:t>8th</a:t>
            </a:r>
            <a:endParaRPr lang="en-US" dirty="0"/>
          </a:p>
          <a:p>
            <a:r>
              <a:rPr lang="en-US" dirty="0"/>
              <a:t>Subject</a:t>
            </a:r>
            <a:r>
              <a:rPr lang="en-US" dirty="0" smtClean="0"/>
              <a:t>: School Management</a:t>
            </a:r>
            <a:endParaRPr lang="en-US" dirty="0"/>
          </a:p>
        </p:txBody>
      </p:sp>
    </p:spTree>
    <p:extLst>
      <p:ext uri="{BB962C8B-B14F-4D97-AF65-F5344CB8AC3E}">
        <p14:creationId xmlns:p14="http://schemas.microsoft.com/office/powerpoint/2010/main" val="1595256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8</a:t>
            </a:r>
            <a:r>
              <a:rPr lang="en-US" b="1" dirty="0" smtClean="0"/>
              <a:t>. </a:t>
            </a:r>
            <a:r>
              <a:rPr lang="en-US" b="1" dirty="0"/>
              <a:t>Empathy</a:t>
            </a:r>
          </a:p>
          <a:p>
            <a:pPr marL="0" indent="0">
              <a:buNone/>
            </a:pPr>
            <a:r>
              <a:rPr lang="en-US" dirty="0" smtClean="0"/>
              <a:t>Leaders </a:t>
            </a:r>
            <a:r>
              <a:rPr lang="en-US" dirty="0"/>
              <a:t>should develop empathy with their followers. Unfortunately, most leaders follow a dictatorial style and neglect empathy altogether. Due to this, they fail to make a closer connection with their followers. Understanding the problems of your followers and feeling their pain is the first step to become an effective leader. Even that is not enough until you work hard and provide your followers with the suitable solution to their problems.</a:t>
            </a:r>
          </a:p>
        </p:txBody>
      </p:sp>
    </p:spTree>
    <p:extLst>
      <p:ext uri="{BB962C8B-B14F-4D97-AF65-F5344CB8AC3E}">
        <p14:creationId xmlns:p14="http://schemas.microsoft.com/office/powerpoint/2010/main" val="289369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9.Resilience</a:t>
            </a:r>
            <a:endParaRPr lang="en-US" b="1" dirty="0"/>
          </a:p>
          <a:p>
            <a:pPr marL="0" indent="0">
              <a:buNone/>
            </a:pPr>
            <a:r>
              <a:rPr lang="en-US" dirty="0"/>
              <a:t>When the going gets tough, the tough gets going. You might have heard this adage many times, but did you know that great leaders also follow this rule. They are resilient and have a positive attitude. Irrespective of how difficult the circumstances might be, you will find them rallying their followers. While most people are busy in complaining about the problems, great leaders always focus on solutions, not the problems.</a:t>
            </a:r>
          </a:p>
        </p:txBody>
      </p:sp>
    </p:spTree>
    <p:extLst>
      <p:ext uri="{BB962C8B-B14F-4D97-AF65-F5344CB8AC3E}">
        <p14:creationId xmlns:p14="http://schemas.microsoft.com/office/powerpoint/2010/main" val="558645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10.Emotional </a:t>
            </a:r>
            <a:r>
              <a:rPr lang="en-US" b="1" dirty="0"/>
              <a:t>Intelligence</a:t>
            </a:r>
          </a:p>
          <a:p>
            <a:pPr marL="0" indent="0">
              <a:buNone/>
            </a:pPr>
            <a:r>
              <a:rPr lang="en-US" dirty="0"/>
              <a:t>Good leaders always have higher influence but how do they increase their influence on the point where people accept what they say. They do this by connecting with people emotionally. That is where emotional intelligence comes into play. With emotional intelligence, leaders can control their emotions, which prevents negative emotions from influencing their decision-making skills. As a result, they are less likely to make hasty decisions. Moreover, emotionally intelligent leaders are great at understanding the emotions and care about the feelings of others. That is not all, leaders who have this leadership quality not only handles conflict in a better way but also play an important role in conflict resolution.</a:t>
            </a:r>
          </a:p>
        </p:txBody>
      </p:sp>
    </p:spTree>
    <p:extLst>
      <p:ext uri="{BB962C8B-B14F-4D97-AF65-F5344CB8AC3E}">
        <p14:creationId xmlns:p14="http://schemas.microsoft.com/office/powerpoint/2010/main" val="3314761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11.Transparency</a:t>
            </a:r>
            <a:endParaRPr lang="en-US" b="1" dirty="0"/>
          </a:p>
          <a:p>
            <a:pPr marL="0" indent="0">
              <a:buNone/>
            </a:pPr>
            <a:r>
              <a:rPr lang="en-US" dirty="0" smtClean="0"/>
              <a:t>One </a:t>
            </a:r>
            <a:r>
              <a:rPr lang="en-US" dirty="0"/>
              <a:t>of the best ways to win the trust of your followers is by being transparent. Instead of hiding information, you should openly share it with them. By giving visibility to your followers, they will buy into your vision and support you with conviction in achieving the goal. More importantly, it gives your followers clarity, autonomy and make them feel more empowered while keeping them engaged.</a:t>
            </a:r>
          </a:p>
        </p:txBody>
      </p:sp>
    </p:spTree>
    <p:extLst>
      <p:ext uri="{BB962C8B-B14F-4D97-AF65-F5344CB8AC3E}">
        <p14:creationId xmlns:p14="http://schemas.microsoft.com/office/powerpoint/2010/main" val="3399044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12.Vision </a:t>
            </a:r>
            <a:r>
              <a:rPr lang="en-US" b="1" dirty="0"/>
              <a:t>and Purpose</a:t>
            </a:r>
          </a:p>
          <a:p>
            <a:pPr marL="0" indent="0">
              <a:buNone/>
            </a:pPr>
            <a:r>
              <a:rPr lang="en-US" dirty="0"/>
              <a:t>Good leaders always have a vision and purpose. They not only visualize the future themselves but also share their vision with their followers. When their followers were able to see the big picture, they can see where they are heading. A great leader goes above and beyond and explain why they are moving in the direction they are moving and shares the strategy and action plan to achieve that goal.</a:t>
            </a:r>
          </a:p>
          <a:p>
            <a:endParaRPr lang="en-US" dirty="0"/>
          </a:p>
        </p:txBody>
      </p:sp>
    </p:spTree>
    <p:extLst>
      <p:ext uri="{BB962C8B-B14F-4D97-AF65-F5344CB8AC3E}">
        <p14:creationId xmlns:p14="http://schemas.microsoft.com/office/powerpoint/2010/main" val="1897313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13.Courage</a:t>
            </a:r>
            <a:endParaRPr lang="en-US" b="1" dirty="0"/>
          </a:p>
          <a:p>
            <a:pPr marL="0" indent="0">
              <a:buNone/>
            </a:pPr>
            <a:r>
              <a:rPr lang="en-US" dirty="0"/>
              <a:t>One of the more important qualities of a good leader is courage. Having the quality of courage means that you are willing to take risks in the achievement of your goals </a:t>
            </a:r>
            <a:r>
              <a:rPr lang="en-US" dirty="0" smtClean="0"/>
              <a:t>. </a:t>
            </a:r>
            <a:r>
              <a:rPr lang="en-US" dirty="0"/>
              <a:t>Because there is no certainty in life or business, every commitment you make and every action you take entails a risk of some kind</a:t>
            </a:r>
            <a:r>
              <a:rPr lang="en-US" dirty="0">
                <a:solidFill>
                  <a:srgbClr val="FF0000"/>
                </a:solidFill>
              </a:rPr>
              <a:t>.</a:t>
            </a:r>
          </a:p>
        </p:txBody>
      </p:sp>
    </p:spTree>
    <p:extLst>
      <p:ext uri="{BB962C8B-B14F-4D97-AF65-F5344CB8AC3E}">
        <p14:creationId xmlns:p14="http://schemas.microsoft.com/office/powerpoint/2010/main" val="35950669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14.Humility</a:t>
            </a:r>
          </a:p>
          <a:p>
            <a:pPr marL="0" indent="0">
              <a:buNone/>
            </a:pPr>
            <a:r>
              <a:rPr lang="en-US" dirty="0"/>
              <a:t>Great leaders are those who are strong and decisive but also </a:t>
            </a:r>
            <a:r>
              <a:rPr lang="en-US" dirty="0" smtClean="0"/>
              <a:t>humble. Humility </a:t>
            </a:r>
            <a:r>
              <a:rPr lang="en-US" dirty="0"/>
              <a:t>doesn’t mean that you’re weak or unsure of yourself. It means that you have the self-confidence and self-awareness to recognize the value of others without feeling threatened.</a:t>
            </a:r>
          </a:p>
          <a:p>
            <a:pPr marL="0" indent="0">
              <a:buNone/>
            </a:pPr>
            <a:endParaRPr lang="en-US" dirty="0"/>
          </a:p>
        </p:txBody>
      </p:sp>
    </p:spTree>
    <p:extLst>
      <p:ext uri="{BB962C8B-B14F-4D97-AF65-F5344CB8AC3E}">
        <p14:creationId xmlns:p14="http://schemas.microsoft.com/office/powerpoint/2010/main" val="14973866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endParaRPr lang="en-US"/>
          </a:p>
        </p:txBody>
      </p:sp>
      <p:sp>
        <p:nvSpPr>
          <p:cNvPr id="3" name="Content Placeholder 2"/>
          <p:cNvSpPr>
            <a:spLocks noGrp="1"/>
          </p:cNvSpPr>
          <p:nvPr>
            <p:ph idx="1"/>
          </p:nvPr>
        </p:nvSpPr>
        <p:spPr>
          <a:xfrm>
            <a:off x="457200" y="1630362"/>
            <a:ext cx="8229600" cy="4525963"/>
          </a:xfrm>
        </p:spPr>
        <p:txBody>
          <a:bodyPr>
            <a:normAutofit lnSpcReduction="10000"/>
          </a:bodyPr>
          <a:lstStyle/>
          <a:p>
            <a:pPr marL="0" indent="0">
              <a:buNone/>
            </a:pPr>
            <a:r>
              <a:rPr lang="en-US" dirty="0" smtClean="0"/>
              <a:t> </a:t>
            </a:r>
            <a:r>
              <a:rPr lang="en-US" b="1" dirty="0" smtClean="0"/>
              <a:t>15</a:t>
            </a:r>
            <a:r>
              <a:rPr lang="en-US" b="1" dirty="0"/>
              <a:t>. Strategic Planning</a:t>
            </a:r>
          </a:p>
          <a:p>
            <a:pPr marL="0" indent="0">
              <a:buNone/>
            </a:pPr>
            <a:r>
              <a:rPr lang="en-US" dirty="0"/>
              <a:t>Great leaders are outstanding at strategic planning. It’s another one of the more important leadership strengths. They have the ability to look ahead, to anticipate with some accuracy where the industry and the markets are going</a:t>
            </a:r>
            <a:r>
              <a:rPr lang="en-US" dirty="0" smtClean="0"/>
              <a:t>. Leaders </a:t>
            </a:r>
            <a:r>
              <a:rPr lang="en-US" dirty="0"/>
              <a:t>have the ability to anticipate trends, well in advance of their competitors. They continually ask, “Based on what is happening today, where is the market going? Where is it likely to be in three months, six months, one year, and two years?” They do this through thoughtful strategic planning. Only leaders with foresight can gain the “first mover advantage.”</a:t>
            </a:r>
          </a:p>
          <a:p>
            <a:endParaRPr lang="en-US" dirty="0"/>
          </a:p>
        </p:txBody>
      </p:sp>
    </p:spTree>
    <p:extLst>
      <p:ext uri="{BB962C8B-B14F-4D97-AF65-F5344CB8AC3E}">
        <p14:creationId xmlns:p14="http://schemas.microsoft.com/office/powerpoint/2010/main" val="24824082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16</a:t>
            </a:r>
            <a:r>
              <a:rPr lang="en-US" b="1" dirty="0"/>
              <a:t>. Focus</a:t>
            </a:r>
          </a:p>
          <a:p>
            <a:pPr marL="0" indent="0">
              <a:buNone/>
            </a:pPr>
            <a:r>
              <a:rPr lang="en-US" dirty="0"/>
              <a:t>“Successful people maintain a positive focus in life no matter what is going on around them. They stay focused on their past successes rather than their past failures, and on the next action steps they need to take to get them closer to the fulfillment of their goals rather than all the other distractions that life presents to </a:t>
            </a:r>
            <a:r>
              <a:rPr lang="en-US" dirty="0" smtClean="0"/>
              <a:t>them</a:t>
            </a:r>
            <a:r>
              <a:rPr lang="en-US" dirty="0"/>
              <a:t>.</a:t>
            </a:r>
          </a:p>
        </p:txBody>
      </p:sp>
    </p:spTree>
    <p:extLst>
      <p:ext uri="{BB962C8B-B14F-4D97-AF65-F5344CB8AC3E}">
        <p14:creationId xmlns:p14="http://schemas.microsoft.com/office/powerpoint/2010/main" val="2440698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17.Optimism:</a:t>
            </a:r>
          </a:p>
          <a:p>
            <a:pPr marL="0" indent="0">
              <a:buNone/>
            </a:pPr>
            <a:r>
              <a:rPr lang="en-US" dirty="0" smtClean="0"/>
              <a:t>Leaders </a:t>
            </a:r>
            <a:r>
              <a:rPr lang="en-US" dirty="0"/>
              <a:t>are </a:t>
            </a:r>
            <a:r>
              <a:rPr lang="en-US" dirty="0" smtClean="0"/>
              <a:t>optimistic. They </a:t>
            </a:r>
            <a:r>
              <a:rPr lang="en-US" dirty="0"/>
              <a:t>see opportunities and possibilities in everything that happens, positive or </a:t>
            </a:r>
            <a:r>
              <a:rPr lang="en-US" dirty="0" smtClean="0"/>
              <a:t>negative. They </a:t>
            </a:r>
            <a:r>
              <a:rPr lang="en-US" dirty="0"/>
              <a:t>look for the good in every situation and in every person. </a:t>
            </a:r>
          </a:p>
        </p:txBody>
      </p:sp>
    </p:spTree>
    <p:extLst>
      <p:ext uri="{BB962C8B-B14F-4D97-AF65-F5344CB8AC3E}">
        <p14:creationId xmlns:p14="http://schemas.microsoft.com/office/powerpoint/2010/main" val="1352288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Everybody defines leadership differently but </a:t>
            </a:r>
            <a:r>
              <a:rPr lang="en-US" dirty="0" smtClean="0"/>
              <a:t>John </a:t>
            </a:r>
            <a:r>
              <a:rPr lang="en-US" dirty="0"/>
              <a:t>C Maxwell defines leadership, “A leader is one who knows the way, goes the way, and shows the way.” Irrespective of how you define a leader, he or she can prove to be a difference maker between success and failure. A good leader has a futuristic vision and knows how to turn his ideas into real-world success stories. </a:t>
            </a:r>
            <a:endParaRPr lang="en-US" dirty="0" smtClean="0"/>
          </a:p>
          <a:p>
            <a:r>
              <a:rPr lang="en-US" dirty="0" smtClean="0"/>
              <a:t>Leadership qualities of a leader are as under:</a:t>
            </a:r>
            <a:endParaRPr lang="en-US" dirty="0"/>
          </a:p>
        </p:txBody>
      </p:sp>
    </p:spTree>
    <p:extLst>
      <p:ext uri="{BB962C8B-B14F-4D97-AF65-F5344CB8AC3E}">
        <p14:creationId xmlns:p14="http://schemas.microsoft.com/office/powerpoint/2010/main" val="773113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18.Accountability</a:t>
            </a:r>
            <a:endParaRPr lang="en-US" b="1" dirty="0"/>
          </a:p>
          <a:p>
            <a:pPr marL="0" indent="0">
              <a:buNone/>
            </a:pPr>
            <a:r>
              <a:rPr lang="en-US" dirty="0"/>
              <a:t>A good leader takes responsibility for everyone’s performance as well as their own. When things are going well, they praise. However when problems arise, they identify them quickly, seek solutions, and get the team back on track.</a:t>
            </a:r>
          </a:p>
        </p:txBody>
      </p:sp>
    </p:spTree>
    <p:extLst>
      <p:ext uri="{BB962C8B-B14F-4D97-AF65-F5344CB8AC3E}">
        <p14:creationId xmlns:p14="http://schemas.microsoft.com/office/powerpoint/2010/main" val="2799059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 </a:t>
            </a:r>
            <a:r>
              <a:rPr lang="en-US" b="1" dirty="0" smtClean="0"/>
              <a:t>19.Clarity</a:t>
            </a:r>
            <a:endParaRPr lang="en-US" b="1" dirty="0"/>
          </a:p>
          <a:p>
            <a:pPr marL="0" indent="0">
              <a:buNone/>
            </a:pPr>
            <a:r>
              <a:rPr lang="en-US" dirty="0" smtClean="0"/>
              <a:t>They </a:t>
            </a:r>
            <a:r>
              <a:rPr lang="en-US" dirty="0"/>
              <a:t>are clear and concise at all times--there is no question of their vision and what needs to be accomplished. This gives others the opportunity to digest their goals and decide whether or not they will support their cause. Generally, very few people know what they want, much less how to get there, so they will gravitate towards those who appear to have a clear picture in mind--good clarity leads to great achievement.</a:t>
            </a:r>
          </a:p>
        </p:txBody>
      </p:sp>
    </p:spTree>
    <p:extLst>
      <p:ext uri="{BB962C8B-B14F-4D97-AF65-F5344CB8AC3E}">
        <p14:creationId xmlns:p14="http://schemas.microsoft.com/office/powerpoint/2010/main" val="654946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1. Honesty and Integrity</a:t>
            </a:r>
          </a:p>
          <a:p>
            <a:pPr marL="0" indent="0">
              <a:buNone/>
            </a:pPr>
            <a:r>
              <a:rPr lang="en-US" dirty="0" smtClean="0"/>
              <a:t>The </a:t>
            </a:r>
            <a:r>
              <a:rPr lang="en-US" dirty="0"/>
              <a:t>supreme quality of leadership is unquestionably integrity. Without it, no real success is possible, no matter whether it is on a section gang, a football field, in an army, or in an office.” Honesty and integrity are two important ingredients which make a good leader. How can you expect your followers to be honest when you lack these qualities yourself? Leaders succeed when they stick to their values and core beliefs and without ethics, this will not be possible.</a:t>
            </a:r>
          </a:p>
          <a:p>
            <a:endParaRPr lang="en-US" dirty="0"/>
          </a:p>
        </p:txBody>
      </p:sp>
    </p:spTree>
    <p:extLst>
      <p:ext uri="{BB962C8B-B14F-4D97-AF65-F5344CB8AC3E}">
        <p14:creationId xmlns:p14="http://schemas.microsoft.com/office/powerpoint/2010/main" val="904132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2</a:t>
            </a:r>
            <a:r>
              <a:rPr lang="en-US" b="1" dirty="0" smtClean="0"/>
              <a:t>. </a:t>
            </a:r>
            <a:r>
              <a:rPr lang="en-US" b="1" dirty="0"/>
              <a:t>Inspire Others</a:t>
            </a:r>
          </a:p>
          <a:p>
            <a:pPr marL="0" indent="0">
              <a:buNone/>
            </a:pPr>
            <a:r>
              <a:rPr lang="en-US" dirty="0" smtClean="0"/>
              <a:t>Probably </a:t>
            </a:r>
            <a:r>
              <a:rPr lang="en-US" dirty="0"/>
              <a:t>the most difficult job for a leader is to persuade others to follow. It can only be possible if you inspire your followers by setting a good example. When the going gets tough, they look up to you and see how you react to the situation. If you handle it well, they will follow you. As a leader, should think positive and this positive approach should be visible through your actions. Stay calm under pressure and keep the motivation level up. As John Quincy Adams puts it, “If your actions inspire others to dream more, learn more, do more and become more, you are a leader.” If you are successful in inspiring your subordinates, you can easily overcome any current and future challenge easily.</a:t>
            </a:r>
          </a:p>
          <a:p>
            <a:endParaRPr lang="en-US" dirty="0"/>
          </a:p>
          <a:p>
            <a:endParaRPr lang="en-US" dirty="0"/>
          </a:p>
        </p:txBody>
      </p:sp>
    </p:spTree>
    <p:extLst>
      <p:ext uri="{BB962C8B-B14F-4D97-AF65-F5344CB8AC3E}">
        <p14:creationId xmlns:p14="http://schemas.microsoft.com/office/powerpoint/2010/main" val="2511357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3. </a:t>
            </a:r>
            <a:r>
              <a:rPr lang="en-US" b="1" dirty="0"/>
              <a:t>Commitment and Passion</a:t>
            </a:r>
          </a:p>
          <a:p>
            <a:pPr marL="0" indent="0">
              <a:buNone/>
            </a:pPr>
            <a:r>
              <a:rPr lang="en-US" dirty="0" smtClean="0"/>
              <a:t>Your </a:t>
            </a:r>
            <a:r>
              <a:rPr lang="en-US" dirty="0"/>
              <a:t>teams look up to you and if you want them to give them their all, you will have to be passionate about it too. When your teammates see you getting your hands dirty, they will also give their best shot. It will also help you to gain the respect of your subordinates and infuse new energy in your team members, which helps them to perform better. If they feel that you are not fully committed or lacks passion, then it would be an uphill task for the leader to motivate </a:t>
            </a:r>
            <a:r>
              <a:rPr lang="en-US" dirty="0" smtClean="0"/>
              <a:t>their </a:t>
            </a:r>
            <a:r>
              <a:rPr lang="en-US" dirty="0"/>
              <a:t>followers to achieve the goal.</a:t>
            </a:r>
          </a:p>
          <a:p>
            <a:endParaRPr lang="en-US" dirty="0"/>
          </a:p>
        </p:txBody>
      </p:sp>
    </p:spTree>
    <p:extLst>
      <p:ext uri="{BB962C8B-B14F-4D97-AF65-F5344CB8AC3E}">
        <p14:creationId xmlns:p14="http://schemas.microsoft.com/office/powerpoint/2010/main" val="3820429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4. </a:t>
            </a:r>
            <a:r>
              <a:rPr lang="en-US" b="1" dirty="0"/>
              <a:t>Good Communicator</a:t>
            </a:r>
          </a:p>
          <a:p>
            <a:pPr marL="0" indent="0">
              <a:buNone/>
            </a:pPr>
            <a:r>
              <a:rPr lang="en-US" dirty="0"/>
              <a:t>Until you clearly communicate your vision to your team and tell them the strategy to achieve the goal, it will be very difficult for you to get the results you want. Simply put, if you are unable to communicate your message effectively to your team, you can never be a good leader. A good communicator can be a good leader. Words have the power to motivate people. If you use them effectively, you can also achieve better results.</a:t>
            </a:r>
          </a:p>
        </p:txBody>
      </p:sp>
    </p:spTree>
    <p:extLst>
      <p:ext uri="{BB962C8B-B14F-4D97-AF65-F5344CB8AC3E}">
        <p14:creationId xmlns:p14="http://schemas.microsoft.com/office/powerpoint/2010/main" val="1665530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5</a:t>
            </a:r>
            <a:r>
              <a:rPr lang="en-US" b="1" dirty="0" smtClean="0"/>
              <a:t>. </a:t>
            </a:r>
            <a:r>
              <a:rPr lang="en-US" b="1" dirty="0"/>
              <a:t>Decision-Making Capabilities</a:t>
            </a:r>
          </a:p>
          <a:p>
            <a:pPr marL="0" indent="0">
              <a:buNone/>
            </a:pPr>
            <a:r>
              <a:rPr lang="en-US" dirty="0" smtClean="0"/>
              <a:t>Apart </a:t>
            </a:r>
            <a:r>
              <a:rPr lang="en-US" dirty="0"/>
              <a:t>from having a futuristic vision, a leader should have the ability to take the right decision at the right time. Decisions taken by leaders have a profound impact on masses. A leader should think long and hard before taking a decision but once the decision is taken, stand by it. Although, most leaders take decisions on their own, but it is highly recommended that you consult key stakeholders before taking a decision. After all, they are the ones who will benefit or suffer from your decisions.</a:t>
            </a:r>
          </a:p>
          <a:p>
            <a:endParaRPr lang="en-US" dirty="0"/>
          </a:p>
        </p:txBody>
      </p:sp>
    </p:spTree>
    <p:extLst>
      <p:ext uri="{BB962C8B-B14F-4D97-AF65-F5344CB8AC3E}">
        <p14:creationId xmlns:p14="http://schemas.microsoft.com/office/powerpoint/2010/main" val="3571021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6</a:t>
            </a:r>
            <a:r>
              <a:rPr lang="en-US" b="1" dirty="0" smtClean="0"/>
              <a:t>. </a:t>
            </a:r>
            <a:r>
              <a:rPr lang="en-US" b="1" dirty="0"/>
              <a:t>Delegation and </a:t>
            </a:r>
            <a:r>
              <a:rPr lang="en-US" b="1" dirty="0" smtClean="0"/>
              <a:t>Empowerment</a:t>
            </a:r>
          </a:p>
          <a:p>
            <a:pPr marL="0" indent="0">
              <a:buNone/>
            </a:pPr>
            <a:r>
              <a:rPr lang="en-US" dirty="0" smtClean="0"/>
              <a:t>You </a:t>
            </a:r>
            <a:r>
              <a:rPr lang="en-US" dirty="0"/>
              <a:t>cannot do everything, right. It is important for a leader to focus on key responsibilities while leaving the rest to others. By that, I mean empowering your followers and delegating tasks to them. If you continue to micromanage your subordinates, it will develop a lack of trust and more importantly, you will not be able to focus on important matters, as you should be. Delegate tasks to your subordinates and see how they perform. Provide them with all the resources and support they need to achieve the objective and give them a chance to bear the responsibility</a:t>
            </a:r>
            <a:r>
              <a:rPr lang="en-US" dirty="0" smtClean="0"/>
              <a:t>.</a:t>
            </a:r>
            <a:r>
              <a:rPr lang="en-US" dirty="0"/>
              <a:t> </a:t>
            </a:r>
          </a:p>
          <a:p>
            <a:endParaRPr lang="en-US" dirty="0"/>
          </a:p>
        </p:txBody>
      </p:sp>
    </p:spTree>
    <p:extLst>
      <p:ext uri="{BB962C8B-B14F-4D97-AF65-F5344CB8AC3E}">
        <p14:creationId xmlns:p14="http://schemas.microsoft.com/office/powerpoint/2010/main" val="2219872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7. </a:t>
            </a:r>
            <a:r>
              <a:rPr lang="en-US" b="1" dirty="0"/>
              <a:t>Creativity and Innovation</a:t>
            </a:r>
          </a:p>
          <a:p>
            <a:pPr marL="0" indent="0">
              <a:buNone/>
            </a:pPr>
            <a:r>
              <a:rPr lang="en-US" dirty="0" smtClean="0"/>
              <a:t>Innovation </a:t>
            </a:r>
            <a:r>
              <a:rPr lang="en-US" dirty="0"/>
              <a:t>distinguishes between a leader and a follower</a:t>
            </a:r>
            <a:r>
              <a:rPr lang="en-US" dirty="0" smtClean="0"/>
              <a:t>. </a:t>
            </a:r>
            <a:r>
              <a:rPr lang="en-US" dirty="0"/>
              <a:t>In order to get ahead in today’s fast-paced world, a leader must be creative and innovative at the same time. Creative thinking and constant innovation is what makes you and your team stand out from the crowd. Think out of the box to come up with unique ideas and turn those ideas and goals into reality.</a:t>
            </a:r>
          </a:p>
          <a:p>
            <a:endParaRPr lang="en-US" dirty="0"/>
          </a:p>
          <a:p>
            <a:endParaRPr lang="en-US" dirty="0"/>
          </a:p>
        </p:txBody>
      </p:sp>
    </p:spTree>
    <p:extLst>
      <p:ext uri="{BB962C8B-B14F-4D97-AF65-F5344CB8AC3E}">
        <p14:creationId xmlns:p14="http://schemas.microsoft.com/office/powerpoint/2010/main" val="35818976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101</TotalTime>
  <Words>1724</Words>
  <Application>Microsoft Office PowerPoint</Application>
  <PresentationFormat>On-screen Show (4:3)</PresentationFormat>
  <Paragraphs>45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Clarity</vt:lpstr>
      <vt:lpstr>Leadership Qualities of a Leader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Hashir</dc:creator>
  <cp:lastModifiedBy>khan</cp:lastModifiedBy>
  <cp:revision>48</cp:revision>
  <dcterms:created xsi:type="dcterms:W3CDTF">2006-08-16T00:00:00Z</dcterms:created>
  <dcterms:modified xsi:type="dcterms:W3CDTF">2020-04-16T07:00:47Z</dcterms:modified>
</cp:coreProperties>
</file>